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14" autoAdjust="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58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06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18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15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62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294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6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22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45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38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64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FBE1B-FF04-4EA9-84C0-24041B903BB1}" type="datetimeFigureOut">
              <a:rPr lang="en-GB" smtClean="0"/>
              <a:t>26/09/2025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90406-9C39-4776-BA54-4F2CDA47CA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GB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bana type method)</a:t>
            </a:r>
            <a:endParaRPr lang="en-GB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728792" cy="1752600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 express, chair-side test for rapid detection of the «red complex» bacteria associated with inflammatory periodontal diseases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5736" y="5663570"/>
            <a:ext cx="49685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sz="1600" dirty="0" smtClean="0"/>
              <a:t>HEXAGON INTERNATIONAL (GB) LTD                     Telephone  ENGLAND ( 44 ) 1442 871710                            E-mail  info@HexagonLimited.com            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05878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APPLICATIONS</a:t>
            </a:r>
          </a:p>
          <a:p>
            <a:pPr marL="0" indent="0" algn="ctr">
              <a:buNone/>
            </a:pPr>
            <a:endParaRPr lang="en-GB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assisting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dental professional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in establishing the presence of the 3 red complex bacteria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it-IT" sz="2800" dirty="0"/>
              <a:t> </a:t>
            </a:r>
            <a:r>
              <a:rPr lang="it-IT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B.Forsythus,</a:t>
            </a:r>
            <a:r>
              <a:rPr lang="it-IT" sz="2800" dirty="0"/>
              <a:t> </a:t>
            </a:r>
            <a:r>
              <a:rPr lang="it-IT" sz="2800" dirty="0" smtClean="0"/>
              <a:t> </a:t>
            </a:r>
            <a:r>
              <a:rPr lang="it-IT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</a:t>
            </a:r>
            <a:r>
              <a:rPr lang="it-IT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Denticola, P. </a:t>
            </a:r>
            <a:r>
              <a:rPr lang="it-IT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Gingivalis which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concentration can indicate the presence of periodontal disease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and, in some cases,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halitosis (when the cause is perio disease) . This evidence can also be shown to the patient to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explain the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necessity of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treatment.</a:t>
            </a:r>
          </a:p>
          <a:p>
            <a:pPr marL="0" indent="0" algn="ctr">
              <a:buNone/>
            </a:pPr>
            <a:endParaRPr lang="en-GB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en-GB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699792" y="630002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HEXAGON INTERNATIONAL (GB) LTD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267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APPLICATIONS</a:t>
            </a:r>
          </a:p>
          <a:p>
            <a:pPr marL="0" indent="0" algn="ctr">
              <a:buNone/>
            </a:pPr>
            <a:endParaRPr lang="en-GB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800" b="1" dirty="0"/>
              <a:t> 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healthcare professionals to monitor progress in a course of perio disease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treatment, such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as deep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cleaning,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root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planing,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antibiotic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treatment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by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dentist,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or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hygienist .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en-GB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195736" y="622802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HEXAGON INTERNATIONAL (GB) LTD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533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APPLICATIONS</a:t>
            </a:r>
          </a:p>
          <a:p>
            <a:pPr marL="0" indent="0" algn="ctr">
              <a:buNone/>
            </a:pPr>
            <a:endParaRPr lang="en-GB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800" b="1" dirty="0"/>
              <a:t> 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for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dentists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practising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implant work, to assess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perio    infection,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particularly in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pre-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and post-op settings.</a:t>
            </a:r>
            <a:r>
              <a:rPr lang="en-GB" sz="2800" b="1" dirty="0"/>
              <a:t> </a:t>
            </a:r>
            <a:endParaRPr lang="en-GB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699792" y="630002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HEXAGON INTERNATIONAL (GB) LTD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30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APPLICATIONS</a:t>
            </a:r>
          </a:p>
          <a:p>
            <a:pPr marL="0" indent="0" algn="ctr">
              <a:buNone/>
            </a:pPr>
            <a:endParaRPr lang="en-GB" sz="2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GB" sz="2800" b="1" dirty="0"/>
              <a:t>  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or use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 research and post-grad studies in this important area of dentistry research where increasingly clinical investigations appear to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implicate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perio disease bacteria in wider systemic problems in the body ( such as heart disease, some cancers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pre-term births, </a:t>
            </a:r>
            <a:r>
              <a:rPr lang="en-GB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etc. </a:t>
            </a: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 </a:t>
            </a:r>
            <a:endParaRPr lang="en-GB" sz="1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0002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HEXAGON INTERNATIONAL (GB) LTD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0569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AMA PERIODONTAL TEST</a:t>
            </a:r>
            <a:b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627784" y="630002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HEXAGON INTERNATIONAL (GB) LTD             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398271"/>
            <a:ext cx="3530170" cy="369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5856" y="1412776"/>
            <a:ext cx="2515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 KIT SET</a:t>
            </a:r>
          </a:p>
        </p:txBody>
      </p:sp>
    </p:spTree>
    <p:extLst>
      <p:ext uri="{BB962C8B-B14F-4D97-AF65-F5344CB8AC3E}">
        <p14:creationId xmlns:p14="http://schemas.microsoft.com/office/powerpoint/2010/main" val="311975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101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AMA PERIODONTAL TEST (bana type method)</vt:lpstr>
      <vt:lpstr>AMA PERIODONTAL TEST </vt:lpstr>
      <vt:lpstr>AMA PERIODONTAL TEST </vt:lpstr>
      <vt:lpstr>AMA PERIODONTAL TEST </vt:lpstr>
      <vt:lpstr>AMA PERIODONTAL TEST </vt:lpstr>
      <vt:lpstr>AMA PERIODONTAL TEST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 PERIODONTAL TEST</dc:title>
  <dc:creator>Trevor Prichard</dc:creator>
  <cp:lastModifiedBy>Trevor Prichard</cp:lastModifiedBy>
  <cp:revision>13</cp:revision>
  <dcterms:created xsi:type="dcterms:W3CDTF">2025-09-26T11:49:34Z</dcterms:created>
  <dcterms:modified xsi:type="dcterms:W3CDTF">2025-09-26T14:36:42Z</dcterms:modified>
</cp:coreProperties>
</file>